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1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598D1-5548-4641-96CB-3FB2AD9D5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520E7-7BAD-064A-9792-4B03FDD35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0574C-02E3-E44A-A0FC-9E950417C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39674-323D-3948-83CF-1468964F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03817-B7A2-B84D-A2A7-0087E0CF9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40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C7C1-FC0F-B74A-B7A9-70ED34611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E397A-07CC-B841-80B3-9B90EA572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66A6-FE5F-0C4E-B2DF-6A5BCD3B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733D-6DD9-1A47-AC8C-9864F0091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540FF-9EC6-2146-9350-C774CD29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42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D70DF2-BCAD-3B4B-BDDA-27AD2C72F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46F1F-2ECD-144E-8825-809EAC5DE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A0D43-5611-6F4C-88CE-D2304FFE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E2B3F-114A-9243-9041-771B3E8B9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FBE46-B0D0-1A4F-90F7-4A8CE920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686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B861-B586-DC42-A0C1-55E84E1C1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BBB36-5B25-B343-9B45-7DD77026E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84657-C7B6-884B-8215-F2114B00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96DA-D38B-AB43-82DB-D29B18E6E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58E10-4CB2-5E4B-ABA3-17ACA0543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29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4B7E8-B3B8-384B-ABD0-2B89EEB25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0B10E-67E8-C442-B687-DF8436420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374D1-5F31-364C-AAD7-EFE1B3511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F9D12-5C8E-9445-A8CD-434BB78D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A20FA-D1AF-CC44-8DB1-0B39AF44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474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2A0F-445A-D54A-BE93-4898E7A89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AFD82-6ADA-CE45-BD59-66CF8CDE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366D3-2722-9B4C-9EB1-A8F3DA350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4FF92-4A52-B44B-A4C3-46D4D7C3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67887-BD69-E342-B0B6-EFC9796B7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951AC-42DE-DA49-AB46-D628B9A1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48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F5C9-835D-904D-BE58-98DA889D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7D2B2-D1BF-6143-9C3B-1D744FB46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601BDF-731E-5541-AD4C-0E2B075B7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74158-6589-334B-94A7-62441A794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A314B-8F38-E547-8A81-B1588AC7D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C7BD3A-F1BE-8C49-9D7E-93FDD9199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C017F7-3DB7-F24B-9C1B-278A4AEE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F3588-002A-C741-AA3D-AD509E10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45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F3C8-C35C-C440-8255-8B70B9B8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F39AA-B4EB-1E4D-A0E5-4A49EE4CF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FCCB3-FD80-A347-B251-4ACFDD34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F5E525-EBB5-044D-AEC0-72C36DBF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162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E0F685-9FE2-9542-B89C-48687BC0F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3E6250-3785-DC4F-B837-592BDA4A9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D9597-85A6-F64B-A5D0-AF72467C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433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5D451-4AD9-6846-AD72-27D8D8B8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59AE-9E2E-1040-839F-8BE01E02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57A613-BB49-3740-ABAF-FC67F5B05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509A8-8BFF-DD4E-BFE5-0ACF84B0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074C6-610F-7A4D-9489-22F07C66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14880-B0BF-5440-A9DE-7FA6EA67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476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B366-71A2-A947-A9F8-3491F75E1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46DBA7-D084-EB41-8BCE-B8197C8E0F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69E5BD-2539-2549-A6BB-A696645F6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D27C2-FA11-5E42-BBDF-A84BF570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BA1F9-102D-2D49-A0EB-619AC0499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14290-8EDD-5747-9613-1C9EFDA3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86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5CE00C-D21C-C247-96AD-7F11FEA47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B92F4-0CD9-284C-8817-3FFE013DE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3CD21-E6C6-2C41-A33F-3729C343B2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6934-67EC-0C49-80DA-FA71EF2B7386}" type="datetimeFigureOut">
              <a:rPr lang="fi-FI" smtClean="0"/>
              <a:t>15.11.2020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F1732-9CF1-B24F-A5E5-38663D92D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EF840-2D6F-0D40-A934-CD2875813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CCE8-C9AE-1442-AB76-BF7F6B48B8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60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9D7C1-1A49-4F48-A449-8EB7E13F7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577" y="1122363"/>
            <a:ext cx="9891130" cy="2387600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Network </a:t>
            </a:r>
            <a:r>
              <a:rPr lang="fi-FI" b="1" dirty="0" err="1"/>
              <a:t>Slicing</a:t>
            </a:r>
            <a:r>
              <a:rPr lang="fi-FI" b="1" dirty="0"/>
              <a:t>:</a:t>
            </a:r>
            <a:br>
              <a:rPr lang="fi-FI" b="1" dirty="0"/>
            </a:br>
            <a:r>
              <a:rPr lang="fi-FI" b="1" dirty="0" err="1"/>
              <a:t>Overview</a:t>
            </a:r>
            <a:r>
              <a:rPr lang="fi-FI" b="1" dirty="0"/>
              <a:t> / Design Team Update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553DE-BFA3-C146-938E-161BE33A04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TEAS WG at IETF-109</a:t>
            </a:r>
          </a:p>
          <a:p>
            <a:endParaRPr lang="fi-FI" dirty="0"/>
          </a:p>
          <a:p>
            <a:r>
              <a:rPr lang="fi-FI" dirty="0"/>
              <a:t>Jari Arkko (Ericsson </a:t>
            </a:r>
            <a:r>
              <a:rPr lang="fi-FI" dirty="0" err="1"/>
              <a:t>Research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287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7A388-F0C5-D542-ADA7-954C14722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571"/>
            <a:ext cx="10515600" cy="869795"/>
          </a:xfrm>
        </p:spPr>
        <p:txBody>
          <a:bodyPr>
            <a:normAutofit/>
          </a:bodyPr>
          <a:lstStyle/>
          <a:p>
            <a:r>
              <a:rPr lang="fi-FI" b="1" dirty="0" err="1"/>
              <a:t>Overview</a:t>
            </a:r>
            <a:r>
              <a:rPr lang="fi-FI" b="1" dirty="0"/>
              <a:t> of Status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B70BB-E798-0140-8E66-3CE02829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1600"/>
            <a:ext cx="10859429" cy="52968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Status = </a:t>
            </a:r>
            <a:r>
              <a:rPr lang="fi-FI" dirty="0" err="1"/>
              <a:t>working</a:t>
            </a:r>
            <a:r>
              <a:rPr lang="fi-FI" dirty="0"/>
              <a:t> on </a:t>
            </a:r>
            <a:r>
              <a:rPr lang="fi-FI" dirty="0" err="1"/>
              <a:t>adopting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concept</a:t>
            </a:r>
            <a:r>
              <a:rPr lang="fi-FI" dirty="0"/>
              <a:t>/definition </a:t>
            </a:r>
            <a:r>
              <a:rPr lang="fi-FI" dirty="0" err="1"/>
              <a:t>documents</a:t>
            </a:r>
            <a:endParaRPr lang="fi-FI" dirty="0"/>
          </a:p>
          <a:p>
            <a:r>
              <a:rPr lang="fi-FI" dirty="0" err="1"/>
              <a:t>Attempted</a:t>
            </a:r>
            <a:r>
              <a:rPr lang="fi-FI" dirty="0"/>
              <a:t> WG adoption in </a:t>
            </a:r>
            <a:r>
              <a:rPr lang="fi-FI" dirty="0" err="1"/>
              <a:t>July</a:t>
            </a:r>
            <a:r>
              <a:rPr lang="fi-FI" dirty="0"/>
              <a:t> - August 2020, </a:t>
            </a:r>
            <a:r>
              <a:rPr lang="fi-FI" dirty="0" err="1"/>
              <a:t>concerns</a:t>
            </a:r>
            <a:r>
              <a:rPr lang="fi-FI" dirty="0"/>
              <a:t> </a:t>
            </a:r>
            <a:r>
              <a:rPr lang="fi-FI" dirty="0" err="1"/>
              <a:t>raised</a:t>
            </a:r>
            <a:endParaRPr lang="fi-FI" dirty="0"/>
          </a:p>
          <a:p>
            <a:r>
              <a:rPr lang="fi-FI" dirty="0" err="1"/>
              <a:t>Primarily</a:t>
            </a:r>
            <a:r>
              <a:rPr lang="fi-FI" dirty="0"/>
              <a:t> </a:t>
            </a:r>
            <a:r>
              <a:rPr lang="fi-FI" dirty="0" err="1"/>
              <a:t>around</a:t>
            </a:r>
            <a:r>
              <a:rPr lang="fi-FI" dirty="0"/>
              <a:t> </a:t>
            </a:r>
            <a:r>
              <a:rPr lang="fi-FI" dirty="0" err="1"/>
              <a:t>terminology</a:t>
            </a:r>
            <a:r>
              <a:rPr lang="fi-FI" dirty="0"/>
              <a:t> </a:t>
            </a:r>
            <a:r>
              <a:rPr lang="fi-FI" dirty="0" err="1"/>
              <a:t>names</a:t>
            </a:r>
            <a:r>
              <a:rPr lang="fi-FI" dirty="0"/>
              <a:t> and </a:t>
            </a:r>
            <a:r>
              <a:rPr lang="fi-FI" dirty="0" err="1"/>
              <a:t>isolation</a:t>
            </a:r>
            <a:endParaRPr lang="fi-FI" dirty="0"/>
          </a:p>
          <a:p>
            <a:r>
              <a:rPr lang="fi-FI" dirty="0" err="1"/>
              <a:t>Revisions</a:t>
            </a:r>
            <a:r>
              <a:rPr lang="fi-FI" dirty="0"/>
              <a:t> and </a:t>
            </a:r>
            <a:r>
              <a:rPr lang="fi-FI" dirty="0" err="1"/>
              <a:t>discussions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made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progress</a:t>
            </a:r>
            <a:r>
              <a:rPr lang="fi-FI" dirty="0"/>
              <a:t> –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close</a:t>
            </a:r>
            <a:endParaRPr lang="fi-FI" dirty="0"/>
          </a:p>
          <a:p>
            <a:pPr lvl="1"/>
            <a:r>
              <a:rPr lang="fi-FI" dirty="0"/>
              <a:t>On </a:t>
            </a:r>
            <a:r>
              <a:rPr lang="fi-FI" dirty="0" err="1"/>
              <a:t>names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done</a:t>
            </a:r>
            <a:endParaRPr lang="fi-FI" dirty="0"/>
          </a:p>
          <a:p>
            <a:pPr lvl="1"/>
            <a:r>
              <a:rPr lang="fi-FI" dirty="0" err="1"/>
              <a:t>Once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move</a:t>
            </a:r>
            <a:r>
              <a:rPr lang="fi-FI" dirty="0"/>
              <a:t> </a:t>
            </a:r>
            <a:r>
              <a:rPr lang="fi-FI" dirty="0" err="1"/>
              <a:t>past</a:t>
            </a:r>
            <a:r>
              <a:rPr lang="fi-FI" dirty="0"/>
              <a:t> a </a:t>
            </a:r>
            <a:r>
              <a:rPr lang="fi-FI" dirty="0" err="1"/>
              <a:t>blocking</a:t>
            </a:r>
            <a:r>
              <a:rPr lang="fi-FI" dirty="0"/>
              <a:t> </a:t>
            </a:r>
            <a:r>
              <a:rPr lang="fi-FI" dirty="0" err="1"/>
              <a:t>issue</a:t>
            </a:r>
            <a:r>
              <a:rPr lang="fi-FI" dirty="0"/>
              <a:t>,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commenting</a:t>
            </a:r>
            <a:r>
              <a:rPr lang="fi-FI" dirty="0"/>
              <a:t> on </a:t>
            </a:r>
            <a:r>
              <a:rPr lang="fi-FI" dirty="0" err="1"/>
              <a:t>substance</a:t>
            </a:r>
            <a:endParaRPr lang="fi-FI" dirty="0"/>
          </a:p>
          <a:p>
            <a:pPr lvl="2"/>
            <a:r>
              <a:rPr lang="fi-FI" dirty="0" err="1"/>
              <a:t>Adrian’s</a:t>
            </a:r>
            <a:r>
              <a:rPr lang="fi-FI" dirty="0"/>
              <a:t> </a:t>
            </a:r>
            <a:r>
              <a:rPr lang="fi-FI" dirty="0" err="1"/>
              <a:t>drive</a:t>
            </a:r>
            <a:r>
              <a:rPr lang="fi-FI" dirty="0"/>
              <a:t> for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accurate</a:t>
            </a:r>
            <a:r>
              <a:rPr lang="fi-FI" dirty="0"/>
              <a:t> definition, </a:t>
            </a:r>
            <a:r>
              <a:rPr lang="fi-FI" dirty="0" err="1"/>
              <a:t>discussion</a:t>
            </a:r>
            <a:r>
              <a:rPr lang="fi-FI" dirty="0"/>
              <a:t> on </a:t>
            </a:r>
            <a:r>
              <a:rPr lang="fi-FI" dirty="0" err="1"/>
              <a:t>isolation</a:t>
            </a:r>
            <a:r>
              <a:rPr lang="fi-FI" dirty="0"/>
              <a:t>, </a:t>
            </a:r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requests</a:t>
            </a:r>
            <a:r>
              <a:rPr lang="fi-FI" dirty="0"/>
              <a:t> for </a:t>
            </a:r>
            <a:r>
              <a:rPr lang="fi-FI" dirty="0" err="1"/>
              <a:t>scope</a:t>
            </a:r>
            <a:r>
              <a:rPr lang="fi-FI" dirty="0"/>
              <a:t> </a:t>
            </a:r>
            <a:r>
              <a:rPr lang="fi-FI" dirty="0" err="1"/>
              <a:t>extension</a:t>
            </a:r>
            <a:r>
              <a:rPr lang="fi-FI" dirty="0"/>
              <a:t>, </a:t>
            </a:r>
            <a:r>
              <a:rPr lang="fi-FI" dirty="0" err="1"/>
              <a:t>framework</a:t>
            </a:r>
            <a:endParaRPr lang="fi-FI" dirty="0"/>
          </a:p>
          <a:p>
            <a:pPr lvl="1"/>
            <a:r>
              <a:rPr lang="fi-FI" dirty="0"/>
              <a:t>My </a:t>
            </a:r>
            <a:r>
              <a:rPr lang="fi-FI" dirty="0" err="1"/>
              <a:t>advice</a:t>
            </a:r>
            <a:r>
              <a:rPr lang="fi-FI" dirty="0"/>
              <a:t>: </a:t>
            </a:r>
            <a:r>
              <a:rPr lang="fi-FI" dirty="0" err="1"/>
              <a:t>agree</a:t>
            </a:r>
            <a:r>
              <a:rPr lang="fi-FI" dirty="0"/>
              <a:t> on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commonly</a:t>
            </a:r>
            <a:r>
              <a:rPr lang="fi-FI" dirty="0"/>
              <a:t> </a:t>
            </a:r>
            <a:r>
              <a:rPr lang="fi-FI" dirty="0" err="1"/>
              <a:t>acceptable</a:t>
            </a:r>
            <a:r>
              <a:rPr lang="fi-FI" dirty="0"/>
              <a:t> and </a:t>
            </a:r>
            <a:r>
              <a:rPr lang="fi-FI" dirty="0" err="1"/>
              <a:t>move</a:t>
            </a:r>
            <a:r>
              <a:rPr lang="fi-FI" dirty="0"/>
              <a:t> on!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Agreeing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basics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very</a:t>
            </a:r>
            <a:r>
              <a:rPr lang="fi-FI" dirty="0"/>
              <a:t> </a:t>
            </a:r>
            <a:r>
              <a:rPr lang="fi-FI" dirty="0" err="1"/>
              <a:t>beneficial</a:t>
            </a:r>
            <a:r>
              <a:rPr lang="fi-FI" dirty="0"/>
              <a:t> for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work</a:t>
            </a:r>
            <a:r>
              <a:rPr lang="fi-FI" dirty="0"/>
              <a:t>:</a:t>
            </a:r>
          </a:p>
          <a:p>
            <a:r>
              <a:rPr lang="fi-FI" dirty="0" err="1"/>
              <a:t>E.g</a:t>
            </a:r>
            <a:r>
              <a:rPr lang="fi-FI" dirty="0"/>
              <a:t>.,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documents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slots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presentations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Note</a:t>
            </a:r>
            <a:r>
              <a:rPr lang="fi-FI" dirty="0"/>
              <a:t>: </a:t>
            </a:r>
            <a:r>
              <a:rPr lang="fi-FI" dirty="0" err="1"/>
              <a:t>everything</a:t>
            </a:r>
            <a:r>
              <a:rPr lang="fi-FI" dirty="0"/>
              <a:t> in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topic</a:t>
            </a:r>
            <a:r>
              <a:rPr lang="fi-FI" dirty="0"/>
              <a:t>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hands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u="sng" dirty="0"/>
              <a:t>WG</a:t>
            </a:r>
            <a:r>
              <a:rPr lang="fi-FI" dirty="0"/>
              <a:t>. </a:t>
            </a:r>
            <a:r>
              <a:rPr lang="fi-FI" dirty="0" err="1"/>
              <a:t>The</a:t>
            </a:r>
            <a:r>
              <a:rPr lang="fi-FI" dirty="0"/>
              <a:t> design team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discuss</a:t>
            </a:r>
            <a:r>
              <a:rPr lang="fi-FI" dirty="0"/>
              <a:t>, </a:t>
            </a:r>
            <a:r>
              <a:rPr lang="fi-FI" dirty="0" err="1"/>
              <a:t>authors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propose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an </a:t>
            </a:r>
            <a:r>
              <a:rPr lang="fi-FI" u="sng" dirty="0" err="1"/>
              <a:t>agreement</a:t>
            </a:r>
            <a:r>
              <a:rPr lang="fi-FI" u="sng" dirty="0"/>
              <a:t> </a:t>
            </a:r>
            <a:r>
              <a:rPr lang="fi-FI" u="sng" dirty="0" err="1"/>
              <a:t>needs</a:t>
            </a:r>
            <a:r>
              <a:rPr lang="fi-FI" u="sng" dirty="0"/>
              <a:t> to </a:t>
            </a:r>
            <a:r>
              <a:rPr lang="fi-FI" u="sng" dirty="0" err="1"/>
              <a:t>be</a:t>
            </a:r>
            <a:r>
              <a:rPr lang="fi-FI" u="sng" dirty="0"/>
              <a:t> </a:t>
            </a:r>
            <a:r>
              <a:rPr lang="fi-FI" u="sng" dirty="0" err="1"/>
              <a:t>found</a:t>
            </a:r>
            <a:r>
              <a:rPr lang="fi-FI" u="sng" dirty="0"/>
              <a:t> in </a:t>
            </a:r>
            <a:r>
              <a:rPr lang="fi-FI" u="sng" dirty="0" err="1"/>
              <a:t>the</a:t>
            </a:r>
            <a:r>
              <a:rPr lang="fi-FI" u="sng" dirty="0"/>
              <a:t> WG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3318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176</Words>
  <Application>Microsoft Macintosh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Network Slicing: Overview / Design Team Update </vt:lpstr>
      <vt:lpstr>Overview of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Jari Arkko</dc:creator>
  <cp:lastModifiedBy>Jari Arkko</cp:lastModifiedBy>
  <cp:revision>5</cp:revision>
  <dcterms:created xsi:type="dcterms:W3CDTF">2020-04-22T12:15:22Z</dcterms:created>
  <dcterms:modified xsi:type="dcterms:W3CDTF">2020-11-15T22:12:26Z</dcterms:modified>
</cp:coreProperties>
</file>